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  <p:sldId id="265" r:id="rId3"/>
  </p:sldIdLst>
  <p:sldSz cx="20104100" cy="11309350"/>
  <p:notesSz cx="20104100" cy="11309350"/>
  <p:embeddedFontLst>
    <p:embeddedFont>
      <p:font typeface="Druk Cyr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Neue Machina" panose="020B0604020202020204" charset="0"/>
      <p:regular r:id="rId9"/>
      <p:bold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66" d="100"/>
          <a:sy n="66" d="100"/>
        </p:scale>
        <p:origin x="64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42050" y="1692275"/>
            <a:ext cx="13258800" cy="748506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lang="ru-RU" sz="3200" spc="-30" dirty="0">
                <a:solidFill>
                  <a:srgbClr val="524641"/>
                </a:solidFill>
                <a:latin typeface="Neue Machina"/>
                <a:cs typeface="Neue Machina"/>
              </a:rPr>
              <a:t>На базе гимназии № 330, в рамках Петербургского международного образовательного форума и общегородского семинара «Детско-юношеский спорт - потенциал развития», стартовал курс Академии регби «Центр» Федерации регби России - Тренер по тэг-регби (Лицензия D</a:t>
            </a:r>
            <a:r>
              <a:rPr lang="ru-RU" sz="3200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).</a:t>
            </a:r>
            <a:br>
              <a:rPr lang="ru-RU" sz="3200" spc="-30" dirty="0" smtClean="0">
                <a:solidFill>
                  <a:srgbClr val="524641"/>
                </a:solidFill>
                <a:latin typeface="Neue Machina"/>
                <a:cs typeface="Neue Machina"/>
              </a:rPr>
            </a:br>
            <a:r>
              <a:rPr lang="ru-RU" sz="3200" spc="-30" dirty="0">
                <a:solidFill>
                  <a:srgbClr val="524641"/>
                </a:solidFill>
                <a:latin typeface="Neue Machina"/>
                <a:cs typeface="Neue Machina"/>
              </a:rPr>
              <a:t/>
            </a:r>
            <a:br>
              <a:rPr lang="ru-RU" sz="3200" spc="-30" dirty="0">
                <a:solidFill>
                  <a:srgbClr val="524641"/>
                </a:solidFill>
                <a:latin typeface="Neue Machina"/>
                <a:cs typeface="Neue Machina"/>
              </a:rPr>
            </a:br>
            <a:r>
              <a:rPr lang="ru-RU" sz="3200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В </a:t>
            </a:r>
            <a:r>
              <a:rPr lang="ru-RU" sz="3200" spc="-30" dirty="0">
                <a:solidFill>
                  <a:srgbClr val="524641"/>
                </a:solidFill>
                <a:latin typeface="Neue Machina"/>
                <a:cs typeface="Neue Machina"/>
              </a:rPr>
              <a:t>курсе принимают участие 30 преподавателей общеобразовательных школ города, в том числе и педагоги по </a:t>
            </a:r>
            <a:r>
              <a:rPr lang="ru-RU" sz="3200" spc="-30" dirty="0" err="1">
                <a:solidFill>
                  <a:srgbClr val="524641"/>
                </a:solidFill>
                <a:latin typeface="Neue Machina"/>
                <a:cs typeface="Neue Machina"/>
              </a:rPr>
              <a:t>фк</a:t>
            </a:r>
            <a:r>
              <a:rPr lang="ru-RU" sz="3200" spc="-30" dirty="0">
                <a:solidFill>
                  <a:srgbClr val="524641"/>
                </a:solidFill>
                <a:latin typeface="Neue Machina"/>
                <a:cs typeface="Neue Machina"/>
              </a:rPr>
              <a:t> и с Василеостровский </a:t>
            </a:r>
            <a:r>
              <a:rPr lang="ru-RU" sz="3200" spc="-30" dirty="0" err="1">
                <a:solidFill>
                  <a:srgbClr val="524641"/>
                </a:solidFill>
                <a:latin typeface="Neue Machina"/>
                <a:cs typeface="Neue Machina"/>
              </a:rPr>
              <a:t>района.За</a:t>
            </a:r>
            <a:r>
              <a:rPr lang="ru-RU" sz="3200" spc="-30" dirty="0">
                <a:solidFill>
                  <a:srgbClr val="524641"/>
                </a:solidFill>
                <a:latin typeface="Neue Machina"/>
                <a:cs typeface="Neue Machina"/>
              </a:rPr>
              <a:t> три дня участники пройдут три модуля: тэг-регби, </a:t>
            </a:r>
            <a:r>
              <a:rPr lang="ru-RU" sz="3200" spc="-30" dirty="0" err="1">
                <a:solidFill>
                  <a:srgbClr val="524641"/>
                </a:solidFill>
                <a:latin typeface="Neue Machina"/>
                <a:cs typeface="Neue Machina"/>
              </a:rPr>
              <a:t>физ.подготовка</a:t>
            </a:r>
            <a:r>
              <a:rPr lang="ru-RU" sz="3200" spc="-30" dirty="0">
                <a:solidFill>
                  <a:srgbClr val="524641"/>
                </a:solidFill>
                <a:latin typeface="Neue Machina"/>
                <a:cs typeface="Neue Machina"/>
              </a:rPr>
              <a:t> в регби и первая помощь в регби.</a:t>
            </a: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lang="ru-RU" sz="3200" spc="-30" dirty="0">
                <a:solidFill>
                  <a:srgbClr val="524641"/>
                </a:solidFill>
                <a:latin typeface="Neue Machina"/>
                <a:cs typeface="Neue Machina"/>
              </a:rPr>
              <a:t>В пленарной части семинара «Детско-юношеский спорт - потенциал развития», перед началом курса с докладом о развитии Регбийной школьной лиги в Санкт-Петербурге выступил исполнительный директор ФРС, Максим </a:t>
            </a:r>
            <a:r>
              <a:rPr lang="ru-RU" sz="3200" spc="-30" dirty="0" err="1">
                <a:solidFill>
                  <a:srgbClr val="524641"/>
                </a:solidFill>
                <a:latin typeface="Neue Machina"/>
                <a:cs typeface="Neue Machina"/>
              </a:rPr>
              <a:t>Зальцман</a:t>
            </a:r>
            <a:r>
              <a:rPr lang="ru-RU" sz="3200" spc="-30" dirty="0">
                <a:solidFill>
                  <a:srgbClr val="524641"/>
                </a:solidFill>
                <a:latin typeface="Neue Machina"/>
                <a:cs typeface="Neue Machina"/>
              </a:rPr>
              <a:t>. </a:t>
            </a:r>
            <a:endParaRPr sz="3200" dirty="0">
              <a:latin typeface="Neue Machina"/>
              <a:cs typeface="Neue Machi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50" y="2682875"/>
            <a:ext cx="13373146" cy="699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38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40</Words>
  <Application>Microsoft Office PowerPoint</Application>
  <PresentationFormat>Произвольный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Druk Cyr</vt:lpstr>
      <vt:lpstr>Calibri</vt:lpstr>
      <vt:lpstr>Neue Machina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Username</dc:creator>
  <cp:lastModifiedBy>Username</cp:lastModifiedBy>
  <cp:revision>2</cp:revision>
  <dcterms:created xsi:type="dcterms:W3CDTF">2023-01-13T17:17:54Z</dcterms:created>
  <dcterms:modified xsi:type="dcterms:W3CDTF">2023-03-28T23:07:03Z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