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6" r:id="rId10"/>
    <p:sldId id="267" r:id="rId11"/>
    <p:sldId id="263" r:id="rId12"/>
    <p:sldId id="269" r:id="rId13"/>
    <p:sldId id="265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5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4"/>
            <a:ext cx="9144000" cy="6833152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БУДДИЗМ</a:t>
            </a:r>
            <a:endParaRPr lang="en-US" sz="8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БУДДА В НИРВАНЕ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Храм Гал Вихара, Шри Ланка, 12 век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43600" cy="44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" y="5239434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БУДДА В НИРВАНЕ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Монастырь Аджина-Теппа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56" y="304800"/>
            <a:ext cx="3810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172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БУДДА АУКАНА- НАСТАВНИК, УЧИТЕЛЬ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Ступа в Санчи 3 в до н 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49906"/>
            <a:ext cx="4778644" cy="3524250"/>
          </a:xfrm>
          <a:prstGeom prst="rect">
            <a:avLst/>
          </a:prstGeom>
        </p:spPr>
      </p:pic>
      <p:pic>
        <p:nvPicPr>
          <p:cNvPr id="3" name="Рисунок 4" descr="DSC_83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58" y="2534666"/>
            <a:ext cx="2370194" cy="3539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КУЛЬТОВЫЕ СООРУЖЕНИЯ БУДДИЗМА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51820"/>
            <a:ext cx="4778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Сту́па 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(санскр. «макушка, куча земли, камней») первоначально — сооружение на могиле царя или вождя, монументальное сооружение для хранения реликвий.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0760" y="751820"/>
            <a:ext cx="2346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Па́года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(португальское произношение санскр. «башня сокровищ»)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" y="6165596"/>
            <a:ext cx="477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Ступа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 Санчи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III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в. до н.э.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7118" y="6052312"/>
            <a:ext cx="237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Пагода  диких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гусей </a:t>
            </a: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 Сиане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VII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600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ВОПРОСЫ И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ЗАДАНИЯ: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91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Учебник стр.14-15, 16, 23, 27, 29, 33, 37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(на страницах только материал о буддизме)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Посмотреть задания на стр.38.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14450"/>
            <a:ext cx="6477000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Царевич Сиддхартха Гаутама стал Буддой (Просветленным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Статуя Будды под деревом баньяна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9436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ИСТИНЫ БУДДИЗМА:</a:t>
            </a:r>
          </a:p>
          <a:p>
            <a:pPr algn="ctr"/>
            <a:endParaRPr lang="ru-RU" sz="3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мире существует страдание</a:t>
            </a:r>
          </a:p>
          <a:p>
            <a:pPr marL="342900" indent="-342900">
              <a:buAutoNum type="arabicPeriod" startAt="2"/>
            </a:pP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Существует причина страдания- желания</a:t>
            </a:r>
          </a:p>
          <a:p>
            <a:pPr marL="342900" indent="-342900">
              <a:buAutoNum type="arabicPeriod" startAt="2"/>
            </a:pP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Существует освобождение от страдания- нирвана</a:t>
            </a:r>
          </a:p>
          <a:p>
            <a:pPr marL="342900" indent="-342900">
              <a:buAutoNum type="arabicPeriod" startAt="2"/>
            </a:pP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Существует путь, ведущий к освобождению от страдания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48" y="2971800"/>
            <a:ext cx="215865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514350"/>
            <a:ext cx="3886200" cy="513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" y="1713161"/>
            <a:ext cx="373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ТИПИТАКА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 с языка пали-«три корзины»)</a:t>
            </a:r>
          </a:p>
          <a:p>
            <a:pPr algn="ctr"/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вященная книга буддизма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1" y="5696905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Пагода Кутодо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Священная плита с текстом ТИПИТАКИ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496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САНГХА</a:t>
            </a:r>
          </a:p>
          <a:p>
            <a:pPr algn="ctr"/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уддийская община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ЛАМА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(«высший»- авторитетный учитель)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49" y="1676400"/>
            <a:ext cx="3114101" cy="46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97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МОЛИТВА БУДДИСТОВ-МАНТРА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1882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БУДДА ТОРЖЕСТВУЮЩИЙ- СИДЯЩИЙ С ОПУЩЕННЫМИ РУКАМИ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1" y="457200"/>
            <a:ext cx="7620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829" y="599313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МЕДИТИРУЮЩИЙ БУДДА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Храм Гал Вихара, Шри Ланка, 12 век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196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</dc:creator>
  <cp:lastModifiedBy>Oleg</cp:lastModifiedBy>
  <cp:revision>13</cp:revision>
  <dcterms:created xsi:type="dcterms:W3CDTF">2006-08-16T00:00:00Z</dcterms:created>
  <dcterms:modified xsi:type="dcterms:W3CDTF">2012-02-10T19:55:12Z</dcterms:modified>
</cp:coreProperties>
</file>