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861190"/>
          </a:xfrm>
        </p:spPr>
        <p:txBody>
          <a:bodyPr/>
          <a:lstStyle/>
          <a:p>
            <a:pPr algn="ctr"/>
            <a:r>
              <a:rPr lang="ru-RU" dirty="0" smtClean="0"/>
              <a:t>Цифровые образовательные ресурсы.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лизавета\Desktop\лекция\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7499350" cy="4779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В </a:t>
            </a:r>
            <a:r>
              <a:rPr lang="ru-RU" sz="2800" dirty="0" err="1" smtClean="0"/>
              <a:t>поиковой</a:t>
            </a:r>
            <a:r>
              <a:rPr lang="ru-RU" sz="2800" dirty="0" smtClean="0"/>
              <a:t> строке появляется адрес, копируем его</a:t>
            </a:r>
            <a:endParaRPr lang="ru-RU" sz="2800" dirty="0"/>
          </a:p>
        </p:txBody>
      </p:sp>
      <p:pic>
        <p:nvPicPr>
          <p:cNvPr id="9218" name="Picture 2" descr="C:\Users\Елизавета\Desktop\лекция\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7499350" cy="4336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Елизавета\Desktop\лекция\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499350" cy="4115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Елизавета\Desktop\лекция\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7191375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www.mp3cut.ru</a:t>
            </a:r>
            <a:endParaRPr lang="ru-RU" dirty="0"/>
          </a:p>
        </p:txBody>
      </p:sp>
      <p:pic>
        <p:nvPicPr>
          <p:cNvPr id="12290" name="Picture 2" descr="C:\Users\Елизавета\Desktop\лекция\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7499350" cy="3668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Елизавета\Desktop\лекция\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7499350" cy="2837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Елизавета\Desktop\лекция\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7499350" cy="267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www.online-convert.com</a:t>
            </a:r>
            <a:endParaRPr lang="ru-RU" dirty="0"/>
          </a:p>
        </p:txBody>
      </p:sp>
      <p:pic>
        <p:nvPicPr>
          <p:cNvPr id="15362" name="Picture 2" descr="C:\Users\Елизавета\Desktop\лекция\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806" y="1447800"/>
            <a:ext cx="5227937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Елизавета\Desktop\лекция\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2787" y="1447800"/>
            <a:ext cx="4003976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Елизавета\Desktop\лекция\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98353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Цифровой образовательный ресурс (ЦОР)  - </a:t>
            </a:r>
            <a:r>
              <a:rPr lang="ru-RU" dirty="0" smtClean="0"/>
              <a:t>информационный источник, содержащий графическую, текстовую, цифровую, речевую, музыкальную, видео–, фото– и другую информацию, направленный на реализацию целей и задач современного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vocaroo.com</a:t>
            </a:r>
            <a:endParaRPr lang="ru-RU" dirty="0"/>
          </a:p>
        </p:txBody>
      </p:sp>
      <p:pic>
        <p:nvPicPr>
          <p:cNvPr id="18434" name="Picture 2" descr="C:\Users\Елизавета\Desktop\лекция\Vocaroo   Online voice record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7499350" cy="3635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www.master-test.net</a:t>
            </a:r>
            <a:endParaRPr lang="ru-RU" dirty="0"/>
          </a:p>
        </p:txBody>
      </p:sp>
      <p:pic>
        <p:nvPicPr>
          <p:cNvPr id="1026" name="Picture 2" descr="C:\Users\Елизавета\Desktop\лекция\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163" y="1447800"/>
            <a:ext cx="600522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изавета\Desktop\лекция\2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7499350" cy="358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изавета\Desktop\лекция\3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7499350" cy="358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изавета\Desktop\лекция\3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7499350" cy="358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лизавета\Desktop\лекция\3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7499350" cy="358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лизавета\Desktop\лекция\3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7499350" cy="358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лизавета\Desktop\лекция\3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7499350" cy="358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лизавета\Desktop\лекция\3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7499350" cy="3306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Как быстро найти информацию в Интернете</a:t>
            </a:r>
            <a:br>
              <a:rPr lang="ru-RU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точная форма</a:t>
            </a:r>
            <a:endParaRPr lang="ru-RU" sz="2800" dirty="0"/>
          </a:p>
        </p:txBody>
      </p:sp>
      <p:pic>
        <p:nvPicPr>
          <p:cNvPr id="19458" name="Picture 2" descr="C:\Users\Елизавета\Desktop\лекция\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633" y="1447800"/>
            <a:ext cx="7370284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www.puzzlecup.com</a:t>
            </a:r>
            <a:endParaRPr lang="ru-RU" dirty="0"/>
          </a:p>
        </p:txBody>
      </p:sp>
      <p:pic>
        <p:nvPicPr>
          <p:cNvPr id="1028" name="Picture 4" descr="C:\Users\Елизавета\Desktop\лекция\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99874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Слово находится в пределах одного предложения</a:t>
            </a:r>
            <a:endParaRPr lang="ru-RU" sz="2800" dirty="0"/>
          </a:p>
        </p:txBody>
      </p:sp>
      <p:pic>
        <p:nvPicPr>
          <p:cNvPr id="20482" name="Picture 2" descr="C:\Users\Елизавета\Desktop\лекция\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8549" y="1447800"/>
            <a:ext cx="345245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Слово находится в пределах одного листа</a:t>
            </a:r>
            <a:endParaRPr lang="ru-RU" sz="2800" dirty="0"/>
          </a:p>
        </p:txBody>
      </p:sp>
      <p:pic>
        <p:nvPicPr>
          <p:cNvPr id="21506" name="Picture 2" descr="C:\Users\Елизавета\Desktop\лекция\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561" y="1447800"/>
            <a:ext cx="475842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Как найти несколько слов </a:t>
            </a:r>
            <a:endParaRPr lang="ru-RU" sz="2800" dirty="0"/>
          </a:p>
        </p:txBody>
      </p:sp>
      <p:pic>
        <p:nvPicPr>
          <p:cNvPr id="22530" name="Picture 2" descr="C:\Users\Елизавета\Desktop\лекция\2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609" y="1447800"/>
            <a:ext cx="5108331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Как исключить слово</a:t>
            </a:r>
            <a:endParaRPr lang="ru-RU" sz="2800" dirty="0"/>
          </a:p>
        </p:txBody>
      </p:sp>
      <p:pic>
        <p:nvPicPr>
          <p:cNvPr id="23554" name="Picture 2" descr="C:\Users\Елизавета\Desktop\лекция\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155" y="1447800"/>
            <a:ext cx="458724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Как повторить точную формулировку</a:t>
            </a:r>
            <a:endParaRPr lang="ru-RU" sz="2800" dirty="0"/>
          </a:p>
        </p:txBody>
      </p:sp>
      <p:pic>
        <p:nvPicPr>
          <p:cNvPr id="24578" name="Picture 2" descr="C:\Users\Елизавета\Desktop\лекция\2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3491" y="1447800"/>
            <a:ext cx="2682567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Особенности смыслового поиска</a:t>
            </a:r>
            <a:endParaRPr lang="ru-RU" sz="2800" dirty="0"/>
          </a:p>
        </p:txBody>
      </p:sp>
      <p:pic>
        <p:nvPicPr>
          <p:cNvPr id="25602" name="Picture 2" descr="C:\Users\Елизавета\Desktop\лекция\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6427" y="1447800"/>
            <a:ext cx="5256696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Елизавета\Desktop\лекция\2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0605" y="1447799"/>
            <a:ext cx="3117112" cy="5149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изавета\Desktop\лекция\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7499350" cy="473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изавета\Desktop\лекция\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7499350" cy="473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изавета\Desktop\лекция\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7499350" cy="473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изавета\Desktop\лекция\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5946131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ru.savefrom.net</a:t>
            </a:r>
            <a:endParaRPr lang="ru-RU" dirty="0"/>
          </a:p>
        </p:txBody>
      </p:sp>
      <p:pic>
        <p:nvPicPr>
          <p:cNvPr id="6146" name="Picture 2" descr="C:\Users\Елизавета\Desktop\лекция\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687" y="1671637"/>
            <a:ext cx="5210175" cy="435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лизавета\Desktop\лекция\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7499350" cy="4070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171</TotalTime>
  <Words>89</Words>
  <Application>Microsoft Office PowerPoint</Application>
  <PresentationFormat>Экран (4:3)</PresentationFormat>
  <Paragraphs>16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Солнцестояние</vt:lpstr>
      <vt:lpstr>Цифровые образовательные ресурсы.</vt:lpstr>
      <vt:lpstr>Слайд 2</vt:lpstr>
      <vt:lpstr>www.puzzlecup.com</vt:lpstr>
      <vt:lpstr>Слайд 4</vt:lpstr>
      <vt:lpstr>Слайд 5</vt:lpstr>
      <vt:lpstr>Слайд 6</vt:lpstr>
      <vt:lpstr>Слайд 7</vt:lpstr>
      <vt:lpstr>ru.savefrom.net</vt:lpstr>
      <vt:lpstr>Слайд 9</vt:lpstr>
      <vt:lpstr>Слайд 10</vt:lpstr>
      <vt:lpstr>В поиковой строке появляется адрес, копируем его</vt:lpstr>
      <vt:lpstr>Слайд 12</vt:lpstr>
      <vt:lpstr>Слайд 13</vt:lpstr>
      <vt:lpstr>www.mp3cut.ru</vt:lpstr>
      <vt:lpstr>Слайд 15</vt:lpstr>
      <vt:lpstr>Слайд 16</vt:lpstr>
      <vt:lpstr>www.online-convert.com</vt:lpstr>
      <vt:lpstr>Слайд 18</vt:lpstr>
      <vt:lpstr>Слайд 19</vt:lpstr>
      <vt:lpstr>vocaroo.com</vt:lpstr>
      <vt:lpstr>www.master-test.net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Как быстро найти информацию в Интернете  точная форма</vt:lpstr>
      <vt:lpstr>Слово находится в пределах одного предложения</vt:lpstr>
      <vt:lpstr>Слово находится в пределах одного листа</vt:lpstr>
      <vt:lpstr>Как найти несколько слов </vt:lpstr>
      <vt:lpstr>Как исключить слово</vt:lpstr>
      <vt:lpstr>Как повторить точную формулировку</vt:lpstr>
      <vt:lpstr>Особенности смыслового поиска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Елизавета</dc:creator>
  <cp:lastModifiedBy>chekerda</cp:lastModifiedBy>
  <cp:revision>30</cp:revision>
  <dcterms:created xsi:type="dcterms:W3CDTF">2013-11-27T15:47:56Z</dcterms:created>
  <dcterms:modified xsi:type="dcterms:W3CDTF">2013-12-17T07:39:02Z</dcterms:modified>
</cp:coreProperties>
</file>