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71" r:id="rId7"/>
    <p:sldId id="260" r:id="rId8"/>
    <p:sldId id="262" r:id="rId9"/>
    <p:sldId id="264" r:id="rId10"/>
    <p:sldId id="263" r:id="rId11"/>
    <p:sldId id="266" r:id="rId12"/>
    <p:sldId id="265" r:id="rId13"/>
    <p:sldId id="268" r:id="rId14"/>
    <p:sldId id="267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и Документы\Галина\ОРКиСЭ\Ислам\Орнамент мавзолей Гур Эм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02" y="16764"/>
            <a:ext cx="9635544" cy="68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667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С Л А М</a:t>
            </a:r>
            <a:endParaRPr lang="en-US" sz="7200" b="1" dirty="0">
              <a:solidFill>
                <a:schemeClr val="accent2">
                  <a:lumMod val="20000"/>
                  <a:lumOff val="80000"/>
                </a:schemeClr>
              </a:solidFill>
              <a:latin typeface="CommercialScript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0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629400" cy="4972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638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НАМАЗ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пять молитв в день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Культовые сооружения ислама</a:t>
            </a:r>
            <a:endParaRPr lang="ru-RU" sz="2400" b="1" dirty="0"/>
          </a:p>
        </p:txBody>
      </p:sp>
      <p:pic>
        <p:nvPicPr>
          <p:cNvPr id="5" name="Рисунок 4" descr="Мечеть Султанахмет в Стамбу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3200"/>
            <a:ext cx="3708400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3657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Мече́ть </a:t>
            </a:r>
            <a:endParaRPr lang="ru-RU" sz="3200" dirty="0" smtClean="0"/>
          </a:p>
          <a:p>
            <a:r>
              <a:rPr lang="vi-VN" dirty="0" smtClean="0"/>
              <a:t>(араб.</a:t>
            </a:r>
            <a:r>
              <a:rPr lang="ru-RU" dirty="0" smtClean="0"/>
              <a:t>-</a:t>
            </a:r>
            <a:r>
              <a:rPr lang="en-US" dirty="0" smtClean="0"/>
              <a:t>«</a:t>
            </a:r>
            <a:r>
              <a:rPr lang="vi-VN" dirty="0" smtClean="0"/>
              <a:t>место поклонения») — мусульманское богослужебное архитектурное сооружение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990600"/>
            <a:ext cx="381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Минаре́т</a:t>
            </a:r>
            <a:r>
              <a:rPr lang="vi-VN" dirty="0" smtClean="0"/>
              <a:t> </a:t>
            </a:r>
            <a:endParaRPr lang="ru-RU" dirty="0" smtClean="0"/>
          </a:p>
          <a:p>
            <a:r>
              <a:rPr lang="vi-VN" dirty="0" smtClean="0"/>
              <a:t>(араб. манара, «маяк») — в архитектуре ислама башня с которой муэдзин призывает верующих на молитву</a:t>
            </a:r>
            <a:endParaRPr lang="ru-RU" dirty="0"/>
          </a:p>
        </p:txBody>
      </p:sp>
      <p:pic>
        <p:nvPicPr>
          <p:cNvPr id="9" name="Рисунок 8" descr="Мечеть ХассанаП Касабланка Марок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3200"/>
            <a:ext cx="4239699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5715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Мечеть </a:t>
            </a:r>
            <a:r>
              <a:rPr lang="ru-RU" sz="1600" dirty="0" err="1" smtClean="0"/>
              <a:t>Султанахмед</a:t>
            </a:r>
            <a:r>
              <a:rPr lang="ru-RU" sz="1600" dirty="0" smtClean="0"/>
              <a:t> в Стамбуле 1616 г.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7150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Минарет мечети Хасана </a:t>
            </a:r>
            <a:r>
              <a:rPr lang="en-US" sz="1600" dirty="0" smtClean="0"/>
              <a:t>II</a:t>
            </a:r>
            <a:r>
              <a:rPr lang="ru-RU" sz="1600" dirty="0" smtClean="0"/>
              <a:t> в Касабланке 1993 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2820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80999"/>
            <a:ext cx="7963028" cy="5220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867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Лев, атакующий быка. Миниатюра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XV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6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221"/>
            <a:ext cx="4648200" cy="566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" y="60175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Чаша с охотниками.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XII- XIII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вв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9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6764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ВОПРОСЫ И</a:t>
            </a:r>
          </a:p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ЗАДАНИЯ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11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Учебник стр.13-14, 21, 23,26-27,29,32,35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99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19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ИСЛАМ</a:t>
            </a:r>
            <a:r>
              <a:rPr lang="vi-VN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3600" dirty="0">
                <a:solidFill>
                  <a:schemeClr val="tx2">
                    <a:lumMod val="50000"/>
                  </a:schemeClr>
                </a:solidFill>
              </a:rPr>
              <a:t>монотеистическая мировая </a:t>
            </a:r>
            <a:r>
              <a:rPr lang="vi-VN" sz="3600" dirty="0" smtClean="0">
                <a:solidFill>
                  <a:schemeClr val="tx2">
                    <a:lumMod val="50000"/>
                  </a:schemeClr>
                </a:solidFill>
              </a:rPr>
              <a:t>религия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vi-VN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vi-VN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«ислам</a:t>
            </a:r>
            <a:r>
              <a:rPr lang="vi-VN" sz="28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с арабского</a:t>
            </a:r>
            <a:r>
              <a:rPr lang="vi-VN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переводится как «покорность», «подчинение» (законам </a:t>
            </a:r>
            <a:r>
              <a:rPr lang="vi-VN" sz="2800" dirty="0" smtClean="0">
                <a:solidFill>
                  <a:schemeClr val="tx2">
                    <a:lumMod val="50000"/>
                  </a:schemeClr>
                </a:solidFill>
              </a:rPr>
              <a:t>Аллаха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220200" cy="3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4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480" y="762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bg2">
                    <a:lumMod val="10000"/>
                  </a:schemeClr>
                </a:solidFill>
              </a:rPr>
              <a:t>Алла́х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С арабск.означает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«Единый</a:t>
            </a:r>
            <a:r>
              <a:rPr lang="vi-VN" sz="32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и Единственный Бог»</a:t>
            </a:r>
          </a:p>
          <a:p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Арабское слово образуется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из определенного артикля «Аль» и слова «Илях», которое имеет значение «тот, кому поклоняются», «достойный поклонения»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23078"/>
            <a:ext cx="3276600" cy="3467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905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Пример написания слова АЛЛАХ простой арабской каллиграфией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9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2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tx2">
                    <a:lumMod val="50000"/>
                  </a:schemeClr>
                </a:solidFill>
              </a:rPr>
              <a:t>Кора́н </a:t>
            </a:r>
            <a:endParaRPr lang="ru-RU" sz="4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vi-VN" sz="2800" dirty="0" smtClean="0">
                <a:solidFill>
                  <a:schemeClr val="tx2">
                    <a:lumMod val="50000"/>
                  </a:schemeClr>
                </a:solidFill>
              </a:rPr>
              <a:t>(араб.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Аль-Куран</a:t>
            </a:r>
            <a:r>
              <a:rPr lang="vi-VN" sz="2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священная книга мусульман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Слово «Коран»переводится с араб.  «чтение вслух», «назидание»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05" y="1539120"/>
            <a:ext cx="2844589" cy="484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1" y="6379770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Аль-Фатих первая сура КОРАНА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4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381000"/>
            <a:ext cx="5095875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9" y="61391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МУХАММАД Средневековое изображение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5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2895600" cy="386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19" y="1600200"/>
            <a:ext cx="5147733" cy="386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Мухаммад получил от Бога КОРАН,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оторый более 20 лет ему передавал ангел Джибраиль(Гавриил)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1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819400"/>
            <a:ext cx="47625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УММА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единая община мусульман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ИМАМ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(с арабск. «предводитель»)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ХАФИЗ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человек, который помнит Коран наизусть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01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223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</dc:creator>
  <cp:lastModifiedBy>Oleg</cp:lastModifiedBy>
  <cp:revision>15</cp:revision>
  <dcterms:created xsi:type="dcterms:W3CDTF">2006-08-16T00:00:00Z</dcterms:created>
  <dcterms:modified xsi:type="dcterms:W3CDTF">2012-01-21T19:33:15Z</dcterms:modified>
</cp:coreProperties>
</file>